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22"/>
  </p:normalViewPr>
  <p:slideViewPr>
    <p:cSldViewPr snapToGrid="0" snapToObjects="1">
      <p:cViewPr varScale="1">
        <p:scale>
          <a:sx n="89" d="100"/>
          <a:sy n="89" d="100"/>
        </p:scale>
        <p:origin x="40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A6B7615-8AF8-7641-B82C-961ACD25B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20C88B93-B438-2642-B9CB-90F439ABDD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FF4BB7B-8E4F-EE4D-BFAF-F2A8D4CEF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495DAF75-D91C-714C-8351-4EE83653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8C7B3315-14B6-5A49-90F3-B36CB6460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362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37B13BD-B51D-E34C-AD95-98BBA21BD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21420A16-FA60-FA47-8512-DF97B62A95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6A360242-8ABC-3849-ACFC-7D9B82AC0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B552E18-1024-6146-8A47-5D2E055C0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A4E063E7-55AD-1045-ADBC-B67263A7E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829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xmlns="" id="{033D3BC5-8D3B-2347-8449-C3F9623F4C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xmlns="" id="{8CCCC336-4B13-134B-B8D6-E9C3CF1D2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AA93C084-81DE-A147-8E7E-B3ED3C8CB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0B9D294-CCE2-204A-9A2C-3BDC6E9C5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1B08DB05-A9A5-5943-80B6-1FBC30AA2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4550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BAD7842-0AA1-1A4E-B201-BAA942F75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577D0BD8-98A1-6143-9B53-C98311E8C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D42CED4F-A1E7-D942-A393-87B30C7A2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39B5B78C-A12B-4B47-9E54-D0D36BEE5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97A7B939-55E5-A447-A6A2-C2BA5323F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238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ACE3929-5ABF-A64C-B011-0EA0EEFAB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355F90E9-CD3B-5848-BA55-C62AF2482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941653B1-BE91-284D-8C85-73AA82431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CDE28780-408C-E34D-A5BE-CD8F5D27F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DB1BFD19-B73D-6848-8B9F-0BE8CA29B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956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DD24909-7449-C146-B01C-F1A7E517C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F011223-EC9D-1641-912C-61D27D937D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94FC8DDB-838D-EE45-9A81-166B1F2D2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9B44E3A9-88ED-634B-A1D8-62BA67794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20B46BA8-C9E5-2640-AB99-2B13ED5C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EDE67815-BE85-C14B-9833-C108DA45B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3B7FE5B-8819-E442-89F2-25218D3D8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F9C6ADBE-545C-1B4B-8A6F-9561AE22A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xmlns="" id="{1B792608-132D-CA41-9288-1F72E8619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xmlns="" id="{D124D83E-5393-2D4C-8AEC-D8B1839DF8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xmlns="" id="{EA35805D-9E78-EC4C-8D24-B8BDDAF21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xmlns="" id="{99545283-0D43-9C4A-B55E-2F76FD2F0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xmlns="" id="{A2633920-24EC-604F-95EC-FBE9AB468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xmlns="" id="{D84119EA-DA06-1A43-A389-171B56AE0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80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27BA81B4-BF38-124E-B28B-B06F51F18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F7861F73-6A26-8241-98B7-363669D65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9A6F99BE-D5D2-2941-B73E-2F533331D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1E805F00-5F6D-6E48-92E0-C11133F1A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404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xmlns="" id="{7C62AC42-A94F-2141-96FE-3CEA45BAD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xmlns="" id="{3BE21211-5249-A545-9A33-2FB723228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34AE9495-510B-6344-86EE-AC0577901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462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8368C442-B50D-F446-8C6D-242C5CDCC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09E7D90-1D41-E546-8098-3659866B4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C96631B9-3F86-D94C-B4FB-5C477A4D48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D5DCC3F8-EEDF-BC48-9363-18BA2C5C1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14DC78F6-AFD6-A048-BCE6-464E14FF9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881342C5-B94E-9E41-885F-AF9568534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47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69757383-8AB4-504A-B30D-F1E8658FF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xmlns="" id="{4BD1A002-72D6-6244-85A7-A6657B8DF4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xmlns="" id="{C26ED85C-A778-5947-A274-8E4D04FE8E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xmlns="" id="{1FC63366-26EE-9B4D-805D-B51267DEF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xmlns="" id="{E8C2A0BD-A297-3749-8E38-7336B69A9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xmlns="" id="{912DB830-3FFE-D549-B246-5E017CAD0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42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xmlns="" id="{0381FD08-CFC9-294E-B072-4105D2983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xmlns="" id="{A3409889-01A0-DE43-8491-A71EBAE5E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xmlns="" id="{5F3326C2-D9D2-364A-BE4C-12C5E4CCBE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38BAC-4036-1540-9404-3FF6096300A9}" type="datetimeFigureOut">
              <a:rPr lang="fr-FR" smtClean="0"/>
              <a:t>07/04/2025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xmlns="" id="{22EC5314-E766-6342-A4E6-70803B599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xmlns="" id="{4E21D024-41CB-154E-8EFC-D7B1080945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86E71-5400-AD46-B89D-ADC1F89ADB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31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5210ECD-8CAC-2C49-BF75-ABCC93D5E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920460"/>
          </a:xfrm>
        </p:spPr>
        <p:txBody>
          <a:bodyPr>
            <a:normAutofit/>
          </a:bodyPr>
          <a:lstStyle/>
          <a:p>
            <a:r>
              <a:rPr lang="fr-FR" sz="2800" b="1" dirty="0"/>
              <a:t>Séminaire LOSEC - Etat d’avance des thèses </a:t>
            </a:r>
            <a:br>
              <a:rPr lang="fr-FR" sz="2800" b="1" dirty="0"/>
            </a:br>
            <a:r>
              <a:rPr lang="fr-FR" sz="2800" b="1" dirty="0"/>
              <a:t>Canevas de présentation (15 min </a:t>
            </a:r>
            <a:r>
              <a:rPr lang="fr-FR" sz="2800" b="1" dirty="0" smtClean="0"/>
              <a:t>max)</a:t>
            </a:r>
            <a:endParaRPr lang="fr-FR" sz="2800" b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xmlns="" id="{5F32C63E-3F9E-7644-B949-081A6716C0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205" y="980563"/>
            <a:ext cx="11606981" cy="5877437"/>
          </a:xfrm>
        </p:spPr>
        <p:txBody>
          <a:bodyPr>
            <a:noAutofit/>
          </a:bodyPr>
          <a:lstStyle/>
          <a:p>
            <a:pPr marL="457200" indent="-457200" algn="just">
              <a:buAutoNum type="arabicPeriod"/>
            </a:pPr>
            <a:r>
              <a:rPr lang="fr-FR" dirty="0"/>
              <a:t>Sujet de thèse – Equipe d’encadrement – 1</a:t>
            </a:r>
            <a:r>
              <a:rPr lang="fr-FR" baseline="30000" dirty="0"/>
              <a:t>ère</a:t>
            </a:r>
            <a:r>
              <a:rPr lang="fr-FR" dirty="0"/>
              <a:t> année d’inscription</a:t>
            </a:r>
          </a:p>
          <a:p>
            <a:pPr marL="457200" indent="-457200" algn="just">
              <a:buAutoNum type="arabicPeriod"/>
            </a:pPr>
            <a:r>
              <a:rPr lang="fr-FR" dirty="0"/>
              <a:t>Présentation de la problématique et des objectifs de la thèse</a:t>
            </a:r>
          </a:p>
          <a:p>
            <a:pPr marL="457200" indent="-457200" algn="just">
              <a:buAutoNum type="arabicPeriod"/>
            </a:pPr>
            <a:r>
              <a:rPr lang="fr-FR" dirty="0"/>
              <a:t>Méthodologie : zone d’étude, données, méthodes appliquées</a:t>
            </a:r>
          </a:p>
          <a:p>
            <a:pPr marL="457200" indent="-457200" algn="just">
              <a:buAutoNum type="arabicPeriod"/>
            </a:pPr>
            <a:r>
              <a:rPr lang="fr-FR" dirty="0"/>
              <a:t>Principaux résultats obtenus</a:t>
            </a:r>
          </a:p>
          <a:p>
            <a:pPr marL="457200" indent="-457200" algn="just">
              <a:buAutoNum type="arabicPeriod"/>
            </a:pPr>
            <a:r>
              <a:rPr lang="fr-FR" dirty="0">
                <a:highlight>
                  <a:srgbClr val="FFFF00"/>
                </a:highlight>
              </a:rPr>
              <a:t>Production scientifique et activités pédagogiques</a:t>
            </a:r>
          </a:p>
          <a:p>
            <a:pPr marL="457200" indent="-457200" algn="just">
              <a:buAutoNum type="alphaLcPeriod"/>
            </a:pPr>
            <a:r>
              <a:rPr lang="fr-FR" dirty="0">
                <a:highlight>
                  <a:srgbClr val="FFFF00"/>
                </a:highlight>
              </a:rPr>
              <a:t>Articles publiés</a:t>
            </a:r>
          </a:p>
          <a:p>
            <a:pPr marL="457200" indent="-457200" algn="just">
              <a:buAutoNum type="alphaLcPeriod"/>
            </a:pPr>
            <a:r>
              <a:rPr lang="fr-FR" dirty="0">
                <a:highlight>
                  <a:srgbClr val="FFFF00"/>
                </a:highlight>
              </a:rPr>
              <a:t>Communications orales/poster dans les conférences</a:t>
            </a:r>
          </a:p>
          <a:p>
            <a:pPr marL="457200" indent="-457200" algn="just">
              <a:buAutoNum type="alphaLcPeriod"/>
            </a:pPr>
            <a:r>
              <a:rPr lang="fr-FR" dirty="0">
                <a:highlight>
                  <a:srgbClr val="FFFF00"/>
                </a:highlight>
              </a:rPr>
              <a:t>Cours de thèse (organisés par </a:t>
            </a:r>
            <a:r>
              <a:rPr lang="fr-FR">
                <a:highlight>
                  <a:srgbClr val="FFFF00"/>
                </a:highlight>
              </a:rPr>
              <a:t>l’Ecole </a:t>
            </a:r>
            <a:r>
              <a:rPr lang="fr-FR" smtClean="0">
                <a:highlight>
                  <a:srgbClr val="FFFF00"/>
                </a:highlight>
              </a:rPr>
              <a:t>doctorale ou </a:t>
            </a:r>
            <a:r>
              <a:rPr lang="fr-FR" dirty="0">
                <a:highlight>
                  <a:srgbClr val="FFFF00"/>
                </a:highlight>
              </a:rPr>
              <a:t>la Formation Doctorale)</a:t>
            </a:r>
          </a:p>
          <a:p>
            <a:pPr marL="457200" indent="-457200" algn="just">
              <a:buAutoNum type="alphaLcPeriod"/>
            </a:pPr>
            <a:r>
              <a:rPr lang="fr-FR" dirty="0">
                <a:highlight>
                  <a:srgbClr val="FFFF00"/>
                </a:highlight>
              </a:rPr>
              <a:t>TP/TD/cours dispensés par le doctorant.</a:t>
            </a:r>
          </a:p>
          <a:p>
            <a:pPr algn="just"/>
            <a:r>
              <a:rPr lang="fr-FR" dirty="0"/>
              <a:t>6.    Difficultés rencontrées et proposition d’amélioration</a:t>
            </a:r>
          </a:p>
          <a:p>
            <a:pPr algn="just"/>
            <a:r>
              <a:rPr lang="fr-FR" dirty="0"/>
              <a:t>7.    Plan de travail pour le reste de la thèse (année de soutenance</a:t>
            </a:r>
          </a:p>
          <a:p>
            <a:pPr algn="just"/>
            <a:r>
              <a:rPr lang="fr-FR" dirty="0"/>
              <a:t>      prévue, travail à faire, période, </a:t>
            </a:r>
            <a:r>
              <a:rPr lang="fr-FR" dirty="0" err="1"/>
              <a:t>etc</a:t>
            </a:r>
            <a:r>
              <a:rPr lang="fr-FR" dirty="0"/>
              <a:t>).</a:t>
            </a:r>
          </a:p>
          <a:p>
            <a:pPr algn="just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19682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103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Séminaire LOSEC - Etat d’avance des thèses  Canevas de présentation (15 min max)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LOSEC Etat d’avance des thèses et des stages de Master 2 Caneva de présentation</dc:title>
  <dc:creator>Microsoft Office User</dc:creator>
  <cp:lastModifiedBy>Utilisateur Windows</cp:lastModifiedBy>
  <cp:revision>5</cp:revision>
  <dcterms:created xsi:type="dcterms:W3CDTF">2020-11-04T10:43:32Z</dcterms:created>
  <dcterms:modified xsi:type="dcterms:W3CDTF">2025-04-07T16:42:06Z</dcterms:modified>
</cp:coreProperties>
</file>